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501" r:id="rId2"/>
    <p:sldId id="503" r:id="rId3"/>
    <p:sldId id="502" r:id="rId4"/>
    <p:sldId id="500" r:id="rId5"/>
    <p:sldId id="505" r:id="rId6"/>
    <p:sldId id="504" r:id="rId7"/>
    <p:sldId id="506" r:id="rId8"/>
    <p:sldId id="498" r:id="rId9"/>
    <p:sldId id="507" r:id="rId10"/>
    <p:sldId id="508" r:id="rId11"/>
    <p:sldId id="523" r:id="rId12"/>
    <p:sldId id="514" r:id="rId13"/>
    <p:sldId id="489" r:id="rId14"/>
    <p:sldId id="492" r:id="rId15"/>
    <p:sldId id="509" r:id="rId16"/>
    <p:sldId id="510" r:id="rId17"/>
    <p:sldId id="511" r:id="rId18"/>
    <p:sldId id="512" r:id="rId19"/>
    <p:sldId id="51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个人介绍" id="{AD411676-76F2-42D8-8E53-59B71259671A}">
          <p14:sldIdLst>
            <p14:sldId id="501"/>
            <p14:sldId id="503"/>
            <p14:sldId id="502"/>
            <p14:sldId id="500"/>
            <p14:sldId id="505"/>
            <p14:sldId id="504"/>
            <p14:sldId id="506"/>
            <p14:sldId id="498"/>
            <p14:sldId id="507"/>
            <p14:sldId id="508"/>
            <p14:sldId id="523"/>
            <p14:sldId id="514"/>
            <p14:sldId id="489"/>
            <p14:sldId id="492"/>
            <p14:sldId id="509"/>
            <p14:sldId id="510"/>
            <p14:sldId id="511"/>
            <p14:sldId id="512"/>
            <p14:sldId id="513"/>
          </p14:sldIdLst>
        </p14:section>
        <p14:section name="总结" id="{7563B97A-0CA1-45BF-93ED-35194506BA5E}">
          <p14:sldIdLst/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47D"/>
    <a:srgbClr val="474747"/>
    <a:srgbClr val="F2DD49"/>
    <a:srgbClr val="FF9900"/>
    <a:srgbClr val="F4F4F4"/>
    <a:srgbClr val="565656"/>
    <a:srgbClr val="F5F5F5"/>
    <a:srgbClr val="46A1FF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0" autoAdjust="0"/>
    <p:restoredTop sz="96387" autoAdjust="0"/>
  </p:normalViewPr>
  <p:slideViewPr>
    <p:cSldViewPr snapToGrid="0">
      <p:cViewPr>
        <p:scale>
          <a:sx n="100" d="100"/>
          <a:sy n="100" d="100"/>
        </p:scale>
        <p:origin x="680" y="296"/>
      </p:cViewPr>
      <p:guideLst>
        <p:guide pos="3840"/>
        <p:guide orient="horz" pos="2104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DEEB2-DB79-4C21-8403-6573519A401D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0B85-22F5-4222-B75A-9EF83FB5DB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8498" y="524021"/>
            <a:ext cx="98473" cy="80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410" y="6266703"/>
            <a:ext cx="2269590" cy="5490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7" t="26268" r="12568" b="32831"/>
          <a:stretch/>
        </p:blipFill>
        <p:spPr>
          <a:xfrm>
            <a:off x="1524000" y="1625600"/>
            <a:ext cx="9116369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34441"/>
            <a:ext cx="9550400" cy="407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1879921"/>
            <a:ext cx="84328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73811" y="3235944"/>
            <a:ext cx="6478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2006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数字运动平台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Nike+</a:t>
            </a: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2010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Nike+Running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2011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Nike+ </a:t>
            </a:r>
            <a:r>
              <a:rPr lang="en-US" altLang="zh-CN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SportWatch</a:t>
            </a:r>
            <a:r>
              <a:rPr lang="en-US" altLang="zh-CN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GPS</a:t>
            </a:r>
            <a:endParaRPr kumimoji="1" lang="en-US" altLang="zh-CN" sz="3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78108" y="3685133"/>
            <a:ext cx="4436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3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hr-HR" altLang="zh-CN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SNKRS APP</a:t>
            </a:r>
            <a:endParaRPr kumimoji="1" lang="en-US" altLang="zh-CN" sz="3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552610" y="1701212"/>
            <a:ext cx="2682146" cy="4768260"/>
            <a:chOff x="6552610" y="1701212"/>
            <a:chExt cx="2682146" cy="47682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6" t="9231" r="57169" b="8718"/>
            <a:stretch>
              <a:fillRect/>
            </a:stretch>
          </p:blipFill>
          <p:spPr>
            <a:xfrm>
              <a:off x="6552610" y="1701212"/>
              <a:ext cx="2682146" cy="476826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59107" y="1853190"/>
              <a:ext cx="2045742" cy="4427501"/>
            </a:xfrm>
            <a:prstGeom prst="roundRect">
              <a:avLst>
                <a:gd name="adj" fmla="val 11166"/>
              </a:avLst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506" y="1825054"/>
              <a:ext cx="800943" cy="102685"/>
            </a:xfrm>
            <a:prstGeom prst="roundRect">
              <a:avLst>
                <a:gd name="adj" fmla="val 49878"/>
              </a:avLst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23179" r="13141" b="10359"/>
          <a:stretch>
            <a:fillRect/>
          </a:stretch>
        </p:blipFill>
        <p:spPr>
          <a:xfrm>
            <a:off x="6779473" y="1597232"/>
            <a:ext cx="2566966" cy="4976220"/>
          </a:xfrm>
          <a:prstGeom prst="round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98807" y="3734211"/>
            <a:ext cx="568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2018</a:t>
            </a:r>
            <a:r>
              <a:rPr kumimoji="1" lang="zh-CN" altLang="en-US" sz="3200" smtClean="0">
                <a:solidFill>
                  <a:srgbClr val="FED47D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Nike</a:t>
            </a:r>
            <a:r>
              <a:rPr kumimoji="1" lang="zh-CN" altLang="en-US" sz="3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by</a:t>
            </a:r>
            <a:r>
              <a:rPr kumimoji="1" lang="zh-CN" altLang="en-US" sz="3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Melrose</a:t>
            </a:r>
            <a:endParaRPr kumimoji="1" lang="en-US" altLang="zh-CN" sz="3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r="3160" b="10023"/>
          <a:stretch>
            <a:fillRect/>
          </a:stretch>
        </p:blipFill>
        <p:spPr>
          <a:xfrm>
            <a:off x="5902809" y="1955875"/>
            <a:ext cx="5956060" cy="38643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/>
          <a:stretch/>
        </p:blipFill>
        <p:spPr>
          <a:xfrm>
            <a:off x="812800" y="184776"/>
            <a:ext cx="11148842" cy="1408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5" grpId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/>
          <a:stretch/>
        </p:blipFill>
        <p:spPr>
          <a:xfrm>
            <a:off x="812800" y="184776"/>
            <a:ext cx="11148842" cy="14083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93117"/>
            <a:ext cx="8902700" cy="482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39708" y="190500"/>
            <a:ext cx="11760200" cy="557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11714"/>
            <a:ext cx="9677400" cy="417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993900"/>
            <a:ext cx="8204200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657284"/>
            <a:ext cx="10058400" cy="5219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600200"/>
            <a:ext cx="10058400" cy="2832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85" y="1917480"/>
            <a:ext cx="4472315" cy="2842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881232"/>
            <a:ext cx="7543800" cy="491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78" y="1206500"/>
            <a:ext cx="72517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24" y="1333500"/>
            <a:ext cx="78994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5600"/>
            <a:ext cx="11341100" cy="6022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901700"/>
            <a:ext cx="10058400" cy="4469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383199"/>
            <a:ext cx="4889500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1784985"/>
            <a:ext cx="8013700" cy="309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254000"/>
            <a:ext cx="11290077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181100"/>
            <a:ext cx="7480300" cy="412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21</Words>
  <Application>Microsoft Macintosh PowerPoint</Application>
  <PresentationFormat>宽屏</PresentationFormat>
  <Paragraphs>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Microsoft YaHei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575746792@qq.com</cp:lastModifiedBy>
  <cp:revision>542</cp:revision>
  <cp:lastPrinted>2019-10-09T14:47:43Z</cp:lastPrinted>
  <dcterms:created xsi:type="dcterms:W3CDTF">2019-10-09T14:47:43Z</dcterms:created>
  <dcterms:modified xsi:type="dcterms:W3CDTF">2019-10-10T05:28:10Z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2052-1.6.0.2399</vt:lpwstr>
  </property>
</Properties>
</file>